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81368-B33D-3D45-BE4E-B8767FDD20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93DAE-E059-F746-8F1E-C8749400A2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4330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93DAE-E059-F746-8F1E-C8749400A20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2582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93DAE-E059-F746-8F1E-C8749400A20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6853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9495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597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840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0372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89563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271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7064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241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1899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465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A80D8-8E4B-1D4B-84FC-1CACB3B4751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119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2176" y="1370524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b="1" cap="small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Vocabulario:</a:t>
            </a:r>
            <a:br>
              <a:rPr lang="en-US" sz="6600" b="1" cap="small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6600" b="1" cap="small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Escuela </a:t>
            </a:r>
            <a:endParaRPr lang="en-US" sz="6600" b="1" cap="small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By </a:t>
            </a:r>
          </a:p>
          <a:p>
            <a:r>
              <a:rPr lang="en-US" sz="2400" dirty="0" smtClean="0"/>
              <a:t>Misbah Awan y Fariha Choudhury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22555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hool cutaw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206109" y="5791200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FFFF00"/>
                </a:solidFill>
              </a:rPr>
              <a:t>el primer piso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358509" y="4254832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FFFF00"/>
                </a:solidFill>
              </a:rPr>
              <a:t>el segundo piso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541406" y="2747503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FFFF00"/>
                </a:solidFill>
              </a:rPr>
              <a:t>el tercer piso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541406" y="1184346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FFFF00"/>
                </a:solidFill>
              </a:rPr>
              <a:t>el cuarto piso</a:t>
            </a: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676400" y="3147422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2800" b="1" dirty="0" smtClean="0">
                <a:solidFill>
                  <a:srgbClr val="FFFF00"/>
                </a:solidFill>
              </a:rPr>
              <a:t>el salón de clase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-163855" y="6128178"/>
            <a:ext cx="1840255" cy="43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1800" b="1" dirty="0" smtClean="0">
                <a:solidFill>
                  <a:srgbClr val="FFFF00"/>
                </a:solidFill>
              </a:rPr>
              <a:t>la silla</a:t>
            </a:r>
            <a:endParaRPr lang="es-ES_tradnl" sz="1800" b="1" dirty="0" smtClean="0">
              <a:solidFill>
                <a:srgbClr val="FFFF00"/>
              </a:solidFill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503084" y="5791200"/>
            <a:ext cx="1267897" cy="429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 smtClean="0">
                <a:solidFill>
                  <a:srgbClr val="FFFF00"/>
                </a:solidFill>
              </a:rPr>
              <a:t>la mesa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268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lhan_Colorado_High_School_Gymnasium_by_David_Shankbo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2920" y="6120975"/>
            <a:ext cx="2096499" cy="73702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b="1" dirty="0" smtClean="0">
                <a:solidFill>
                  <a:srgbClr val="FFFF00"/>
                </a:solidFill>
              </a:rPr>
              <a:t>el gimnasio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6870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nderson-windows-with-blinds-between-the-gla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22962" y="135100"/>
            <a:ext cx="4991100" cy="642366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78040" y="2176063"/>
            <a:ext cx="2096499" cy="7370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b="1" dirty="0" smtClean="0"/>
              <a:t>la ventana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6788415" y="5998534"/>
            <a:ext cx="945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e</a:t>
            </a:r>
            <a:r>
              <a:rPr lang="es-ES_tradnl" b="1" dirty="0" smtClean="0"/>
              <a:t>l libros </a:t>
            </a:r>
            <a:endParaRPr lang="en-US" b="1" dirty="0"/>
          </a:p>
        </p:txBody>
      </p:sp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0800000">
            <a:off x="5668824" y="3146014"/>
            <a:ext cx="1228171" cy="933029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0800000">
            <a:off x="5560243" y="5891295"/>
            <a:ext cx="722668" cy="54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40766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2254" y="6241695"/>
            <a:ext cx="1909637" cy="46828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_tradnl" b="1" dirty="0" smtClean="0"/>
              <a:t>el escritorio</a:t>
            </a:r>
            <a:endParaRPr lang="en-US" b="1" dirty="0"/>
          </a:p>
        </p:txBody>
      </p:sp>
      <p:pic>
        <p:nvPicPr>
          <p:cNvPr id="4" name="Picture 3" descr="earth_science_classro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98164" y="162119"/>
            <a:ext cx="6375400" cy="4876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287855"/>
            <a:ext cx="1221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/>
              <a:t>el portátil</a:t>
            </a:r>
            <a:endParaRPr lang="en-US" sz="2400" b="1" dirty="0"/>
          </a:p>
        </p:txBody>
      </p:sp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5092570">
            <a:off x="4483974" y="4590602"/>
            <a:ext cx="2456488" cy="9092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67350" y="598491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038780" flipV="1">
            <a:off x="495044" y="3218771"/>
            <a:ext cx="754080" cy="5422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07521" y="5907844"/>
            <a:ext cx="1221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/>
              <a:t>el laptop</a:t>
            </a:r>
            <a:endParaRPr lang="en-US" sz="2400" b="1" dirty="0"/>
          </a:p>
        </p:txBody>
      </p:sp>
      <p:pic>
        <p:nvPicPr>
          <p:cNvPr id="11" name="Picture 10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6200000" flipV="1">
            <a:off x="2566097" y="5213880"/>
            <a:ext cx="754080" cy="54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71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</a:t>
            </a:r>
            <a:r>
              <a:rPr lang="de-DE" b="1" dirty="0" err="1" smtClean="0"/>
              <a:t>os</a:t>
            </a:r>
            <a:r>
              <a:rPr lang="de-DE" b="1" dirty="0" smtClean="0"/>
              <a:t> lockers</a:t>
            </a:r>
            <a:endParaRPr lang="en-US" b="1" dirty="0"/>
          </a:p>
        </p:txBody>
      </p:sp>
      <p:pic>
        <p:nvPicPr>
          <p:cNvPr id="4" name="Content Placeholder 3" descr="20100910-education-school-hallway-300x205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9759" b="9759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6467923" y="955973"/>
            <a:ext cx="2367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/>
              <a:t>el poster</a:t>
            </a:r>
            <a:endParaRPr lang="en-US" sz="2400" b="1" dirty="0"/>
          </a:p>
        </p:txBody>
      </p:sp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5849195">
            <a:off x="5509357" y="1592494"/>
            <a:ext cx="2165253" cy="55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2252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la biblioteca</a:t>
            </a:r>
            <a:endParaRPr lang="en-US" b="1" dirty="0"/>
          </a:p>
        </p:txBody>
      </p:sp>
      <p:pic>
        <p:nvPicPr>
          <p:cNvPr id="4" name="Content Placeholder 3" descr="DSC_000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8716" b="8716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849538" y="6173005"/>
            <a:ext cx="38219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 smtClean="0"/>
              <a:t>los computadoras</a:t>
            </a:r>
            <a:endParaRPr lang="en-US" sz="2400" b="1" dirty="0"/>
          </a:p>
        </p:txBody>
      </p:sp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6200000">
            <a:off x="3708705" y="5511583"/>
            <a:ext cx="1851578" cy="55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5136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ont &amp; Cutawa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271" r="-3271"/>
          <a:stretch>
            <a:fillRect/>
          </a:stretch>
        </p:blipFill>
        <p:spPr>
          <a:xfrm>
            <a:off x="457200" y="406839"/>
            <a:ext cx="8229600" cy="5789458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85253" y="2126630"/>
            <a:ext cx="2004374" cy="780274"/>
          </a:xfrm>
        </p:spPr>
        <p:txBody>
          <a:bodyPr>
            <a:normAutofit fontScale="90000"/>
          </a:bodyPr>
          <a:lstStyle/>
          <a:p>
            <a:r>
              <a:rPr lang="tr-TR" sz="2400" b="1" dirty="0" smtClean="0">
                <a:solidFill>
                  <a:srgbClr val="FFFF00"/>
                </a:solidFill>
              </a:rPr>
              <a:t>l</a:t>
            </a:r>
            <a:r>
              <a:rPr lang="tr-TR" sz="2400" b="1" dirty="0" smtClean="0">
                <a:solidFill>
                  <a:srgbClr val="FFFF00"/>
                </a:solidFill>
              </a:rPr>
              <a:t>as escaleras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54</Words>
  <Application>Microsoft Macintosh PowerPoint</Application>
  <PresentationFormat>On-screen Show (4:3)</PresentationFormat>
  <Paragraphs>24</Paragraphs>
  <Slides>8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Vocabulario: Escuela </vt:lpstr>
      <vt:lpstr>Slide 2</vt:lpstr>
      <vt:lpstr>Slide 3</vt:lpstr>
      <vt:lpstr>Slide 4</vt:lpstr>
      <vt:lpstr>Slide 5</vt:lpstr>
      <vt:lpstr>los lockers</vt:lpstr>
      <vt:lpstr>la biblioteca</vt:lpstr>
      <vt:lpstr>las escaleras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Vocabulario: Escuela </dc:title>
  <dc:creator>User</dc:creator>
  <cp:lastModifiedBy>NYCDOE</cp:lastModifiedBy>
  <cp:revision>11</cp:revision>
  <dcterms:created xsi:type="dcterms:W3CDTF">2013-09-24T17:47:18Z</dcterms:created>
  <dcterms:modified xsi:type="dcterms:W3CDTF">2013-09-24T17:56:43Z</dcterms:modified>
</cp:coreProperties>
</file>